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0C754-2C11-4F82-9FF1-892C30ACE4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5081D7-50DC-42ED-BB35-5342D0A20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21B9334-7CD9-4A52-9756-71D08262E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558C9-7931-4A26-B6EA-7147E0075296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EB31F96-82EA-4BCB-A464-696DD1E0E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11BDB19-6DD4-40F4-8A5C-62519D309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7538-4DBF-4001-ACC6-1A56A3C6348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3137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4C0CAD-04D2-414F-A44C-4769997C3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D4F7967-ABF0-4AC8-B20A-71B3BFC82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3195C5D-6308-44BA-85D9-B4EFA2FAF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558C9-7931-4A26-B6EA-7147E0075296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A08692F-6044-4FE4-A0E9-74E099F46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4601ED6-F143-4CD8-93DA-E8C026429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7538-4DBF-4001-ACC6-1A56A3C6348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063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23131-8644-4B46-9499-9F40C70AD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CD9AB7F-3C28-4D52-B17E-A9334C16B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7E465AD-C6B1-46F1-A7D2-E95642401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558C9-7931-4A26-B6EA-7147E0075296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3B15392-5FFA-48C6-B250-92419ED6C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AC9C0D3-562D-4ADA-93A0-F59617E28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7538-4DBF-4001-ACC6-1A56A3C6348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48473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31F856-C36C-48B2-8317-D3EBD9B78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72AA0C9-27B5-4A68-A4AE-68187D7908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3F04A1F-C87A-4BD7-813F-1995974A0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70DCD5C-C8B0-4E2F-B291-AEF0CCBAF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558C9-7931-4A26-B6EA-7147E0075296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EB41784-0610-4CE1-95D2-4E91041BB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680851B-8249-4EE8-B4CF-451F00A15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7538-4DBF-4001-ACC6-1A56A3C6348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56338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3601F-5D6B-49E5-A56F-10BF5B298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506DA44-A377-4071-AB07-88E773373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C018F152-B7F3-4026-9B6C-91B70E9CA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67D1817-25CE-48BB-BAD3-3B5215702F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AD469786-B8D8-4CDF-937A-9EAE5DB030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674994B7-0EF9-420F-A63A-122E0005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558C9-7931-4A26-B6EA-7147E0075296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1E93172C-CDE6-484A-BB9F-80F90BD8D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48F41922-4590-42E8-B9EA-89EFC09BC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7538-4DBF-4001-ACC6-1A56A3C6348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550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F582A-53AE-4B3A-83CD-38731D67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0DCB7B78-AFB7-4229-9F65-3BFEB32E3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558C9-7931-4A26-B6EA-7147E0075296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62E618E-E558-48B6-922C-3C6DE1763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FE37EE2F-AC5C-46C4-8FD4-890CB1598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7538-4DBF-4001-ACC6-1A56A3C6348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2694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9AC5103-9286-4CD3-8B46-9C11E3044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558C9-7931-4A26-B6EA-7147E0075296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405A91A5-DA9C-48D8-82DF-1A1117C59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816692D-BA9C-47AD-9D54-30D1A6C19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7538-4DBF-4001-ACC6-1A56A3C6348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1118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6AC50-4407-46BF-BD62-1B1DCCC4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6152625-FF02-46C9-8F75-1D255C09D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64FA7C9-A176-4C16-8D7A-E35CC9C2B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17883FE-E332-4773-B069-0CFC55A8E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558C9-7931-4A26-B6EA-7147E0075296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40760E7-21B5-489A-AE4F-CBE43096C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93CF21F-DCCF-4EDA-AF3C-D49E9F57B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7538-4DBF-4001-ACC6-1A56A3C6348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836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C98A-4D0D-47D9-A65D-71E320B45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9A9CE92A-872F-4713-82C6-33807B7C01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2ECBB6B-81FB-4C95-AE14-D1B7B9BEA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5BF4AF9-ADAA-4527-BEA1-E3CB2B0AD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558C9-7931-4A26-B6EA-7147E0075296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116B7E3-1F11-4971-9389-1C0383DE0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5E2C1F7-8035-42F6-9331-DF46CA922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7538-4DBF-4001-ACC6-1A56A3C6348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24482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B553F8-D9EE-46CD-A148-A9CD73BC3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A3DABAF-2997-48FA-B74B-B13D00351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1DA2216-C706-4AEE-8733-3E20B709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558C9-7931-4A26-B6EA-7147E0075296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E7607CC-2D25-429B-AF23-67094DE29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EAD639F-547A-4C34-8547-52884E2DE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7538-4DBF-4001-ACC6-1A56A3C6348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85410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903E221-9723-48A9-AF28-4631E7F627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B9B6FB54-3124-44BF-BEC9-44F099787A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7199BAE-3235-4F98-80C2-56DEF3744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558C9-7931-4A26-B6EA-7147E0075296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EF908C8-22A1-483B-85C8-CBCB61B5A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E2D73FC-0AB2-41EB-8D5E-4CF1B2043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7538-4DBF-4001-ACC6-1A56A3C6348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51056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F8C3A987-3B41-4D85-B775-48FDBC354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8A37C38-EC81-4D73-BC86-7DF1D7801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0027517-9192-4207-B18B-54696F3D2C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558C9-7931-4A26-B6EA-7147E0075296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4420A3B-BEE3-43AA-9C43-2DEF5BB57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609F690-D379-46AE-A368-175270989F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27538-4DBF-4001-ACC6-1A56A3C6348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0142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hyperlink" Target="http://www.ulo.p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5" Type="http://schemas.openxmlformats.org/officeDocument/2006/relationships/image" Target="../media/image11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hyperlink" Target="https://run-eu.eu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m 31">
            <a:extLst>
              <a:ext uri="{FF2B5EF4-FFF2-40B4-BE49-F238E27FC236}">
                <a16:creationId xmlns:a16="http://schemas.microsoft.com/office/drawing/2014/main" id="{A5AAB2F4-3FE6-4AD7-A589-8C0354200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0" y="14287"/>
            <a:ext cx="6591300" cy="6829425"/>
          </a:xfrm>
          <a:prstGeom prst="rect">
            <a:avLst/>
          </a:prstGeom>
        </p:spPr>
      </p:pic>
      <p:sp>
        <p:nvSpPr>
          <p:cNvPr id="10" name="副标题 2">
            <a:extLst>
              <a:ext uri="{FF2B5EF4-FFF2-40B4-BE49-F238E27FC236}">
                <a16:creationId xmlns:a16="http://schemas.microsoft.com/office/drawing/2014/main" id="{B8C23264-BA1D-4DBD-A372-6BE77D525DC9}"/>
              </a:ext>
            </a:extLst>
          </p:cNvPr>
          <p:cNvSpPr txBox="1">
            <a:spLocks/>
          </p:cNvSpPr>
          <p:nvPr/>
        </p:nvSpPr>
        <p:spPr>
          <a:xfrm>
            <a:off x="0" y="3808861"/>
            <a:ext cx="5010149" cy="3031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PT" altLang="zh-CN" sz="3600" b="1" dirty="0">
              <a:solidFill>
                <a:srgbClr val="00423F"/>
              </a:solidFill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pt-PT" altLang="zh-CN" sz="3600" b="1" dirty="0">
                <a:solidFill>
                  <a:srgbClr val="00423F"/>
                </a:solidFill>
                <a:cs typeface="Arial" panose="020B0604020202020204" pitchFamily="34" charset="0"/>
              </a:rPr>
              <a:t>Título da Comunicação</a:t>
            </a:r>
          </a:p>
          <a:p>
            <a:pPr marL="0" indent="0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pt-PT" altLang="zh-CN" sz="2000" u="sng" dirty="0">
                <a:solidFill>
                  <a:srgbClr val="00423F"/>
                </a:solidFill>
                <a:cs typeface="Arial" panose="020B0604020202020204" pitchFamily="34" charset="0"/>
              </a:rPr>
              <a:t>Orador</a:t>
            </a:r>
            <a:r>
              <a:rPr lang="pt-PT" altLang="zh-CN" sz="2000" dirty="0">
                <a:solidFill>
                  <a:srgbClr val="00423F"/>
                </a:solidFill>
                <a:cs typeface="Arial" panose="020B0604020202020204" pitchFamily="34" charset="0"/>
              </a:rPr>
              <a:t>, outros autores</a:t>
            </a:r>
          </a:p>
          <a:p>
            <a:pPr marL="0" indent="0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pt-PT" altLang="zh-CN" sz="2000" dirty="0">
                <a:solidFill>
                  <a:srgbClr val="00423F"/>
                </a:solidFill>
                <a:cs typeface="Arial" panose="020B0604020202020204" pitchFamily="34" charset="0"/>
              </a:rPr>
              <a:t>Afiliação(</a:t>
            </a:r>
            <a:r>
              <a:rPr lang="pt-PT" altLang="zh-CN" sz="2000" dirty="0" err="1">
                <a:solidFill>
                  <a:srgbClr val="00423F"/>
                </a:solidFill>
                <a:cs typeface="Arial" panose="020B0604020202020204" pitchFamily="34" charset="0"/>
              </a:rPr>
              <a:t>ões</a:t>
            </a:r>
            <a:r>
              <a:rPr lang="pt-PT" altLang="zh-CN" sz="2000" dirty="0">
                <a:solidFill>
                  <a:srgbClr val="00423F"/>
                </a:solidFill>
                <a:cs typeface="Arial" panose="020B0604020202020204" pitchFamily="34" charset="0"/>
              </a:rPr>
              <a:t>)</a:t>
            </a:r>
          </a:p>
          <a:p>
            <a:pPr marL="0" indent="0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endParaRPr lang="pt-PT" altLang="zh-CN" sz="20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3430FC3-7B71-4FCD-81FA-7AE1939D9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077" y="2193443"/>
            <a:ext cx="720000" cy="720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1FB25FA-FEF3-45EE-A639-F74FDC7628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077" y="4619627"/>
            <a:ext cx="900000" cy="885538"/>
          </a:xfrm>
          <a:prstGeom prst="rect">
            <a:avLst/>
          </a:prstGeom>
        </p:spPr>
      </p:pic>
      <p:pic>
        <p:nvPicPr>
          <p:cNvPr id="1030" name="Picture 6" descr="Nenhuma descrição de foto disponível.">
            <a:extLst>
              <a:ext uri="{FF2B5EF4-FFF2-40B4-BE49-F238E27FC236}">
                <a16:creationId xmlns:a16="http://schemas.microsoft.com/office/drawing/2014/main" id="{73B0B323-500C-40C3-A896-64C2F944A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7704" y="5778000"/>
            <a:ext cx="1298747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enhuma descrição de foto disponível.">
            <a:extLst>
              <a:ext uri="{FF2B5EF4-FFF2-40B4-BE49-F238E27FC236}">
                <a16:creationId xmlns:a16="http://schemas.microsoft.com/office/drawing/2014/main" id="{6FCA9C3C-67B3-4D3D-BAC8-14B2426D8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077" y="3198675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C9B6AF2A-7B05-4911-B1DC-1355A173C0C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31875"/>
          <a:stretch/>
        </p:blipFill>
        <p:spPr>
          <a:xfrm>
            <a:off x="10697077" y="2"/>
            <a:ext cx="1260000" cy="945164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2F493A45-C7AD-4DF5-B5B6-E7DDE1C8ABF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6" r="31172"/>
          <a:stretch/>
        </p:blipFill>
        <p:spPr>
          <a:xfrm>
            <a:off x="10697077" y="886365"/>
            <a:ext cx="1260000" cy="1059316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F9A217D7-E247-4488-B961-E7B7F043A7A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2" t="16944" r="29499" b="66960"/>
          <a:stretch/>
        </p:blipFill>
        <p:spPr>
          <a:xfrm>
            <a:off x="342900" y="1479192"/>
            <a:ext cx="5400000" cy="1701580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6E9877E7-81F9-4F09-BD3D-171335A1D98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014" r="50000" b="50125"/>
          <a:stretch/>
        </p:blipFill>
        <p:spPr>
          <a:xfrm>
            <a:off x="342900" y="3290797"/>
            <a:ext cx="5400000" cy="656738"/>
          </a:xfrm>
          <a:prstGeom prst="rect">
            <a:avLst/>
          </a:prstGeom>
        </p:spPr>
      </p:pic>
      <p:pic>
        <p:nvPicPr>
          <p:cNvPr id="13" name="Imagem 12">
            <a:hlinkClick r:id="rId12"/>
            <a:extLst>
              <a:ext uri="{FF2B5EF4-FFF2-40B4-BE49-F238E27FC236}">
                <a16:creationId xmlns:a16="http://schemas.microsoft.com/office/drawing/2014/main" id="{62246C27-F328-4B98-AFE8-3D1074ACE58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4" y="243349"/>
            <a:ext cx="2489085" cy="936000"/>
          </a:xfrm>
          <a:prstGeom prst="rect">
            <a:avLst/>
          </a:prstGeom>
        </p:spPr>
      </p:pic>
      <p:pic>
        <p:nvPicPr>
          <p:cNvPr id="14" name="Picture 9">
            <a:hlinkClick r:id="rId14"/>
            <a:extLst>
              <a:ext uri="{FF2B5EF4-FFF2-40B4-BE49-F238E27FC236}">
                <a16:creationId xmlns:a16="http://schemas.microsoft.com/office/drawing/2014/main" id="{3F11567B-0231-4B60-AF7E-6E652FDAFCA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20" y="243349"/>
            <a:ext cx="163672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07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43957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</Words>
  <Application>Microsoft Office PowerPoint</Application>
  <PresentationFormat>Ecrã Panorâmico</PresentationFormat>
  <Paragraphs>4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Luísa da Custódia Machado Mendes</dc:creator>
  <cp:lastModifiedBy>Susana Luísa da Custódia Machado Mendes</cp:lastModifiedBy>
  <cp:revision>3</cp:revision>
  <dcterms:created xsi:type="dcterms:W3CDTF">2026-04-08T15:20:00Z</dcterms:created>
  <dcterms:modified xsi:type="dcterms:W3CDTF">2026-09-17T14:45:40Z</dcterms:modified>
</cp:coreProperties>
</file>