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</p:sldIdLst>
  <p:sldSz cx="32399288" cy="46799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7" d="100"/>
          <a:sy n="17" d="100"/>
        </p:scale>
        <p:origin x="22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659088"/>
            <a:ext cx="27539395" cy="16293159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4580574"/>
            <a:ext cx="24299466" cy="11299043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586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9094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491640"/>
            <a:ext cx="6986096" cy="39660413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491640"/>
            <a:ext cx="20553298" cy="39660413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931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605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1667389"/>
            <a:ext cx="27944386" cy="19467289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31318846"/>
            <a:ext cx="27944386" cy="10237387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089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2458200"/>
            <a:ext cx="13769697" cy="29693853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2458200"/>
            <a:ext cx="13769697" cy="29693853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707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491650"/>
            <a:ext cx="27944386" cy="904574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1472381"/>
            <a:ext cx="13706415" cy="5622437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7094818"/>
            <a:ext cx="13706415" cy="2514390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1472381"/>
            <a:ext cx="13773917" cy="5622437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7094818"/>
            <a:ext cx="13773917" cy="25143901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298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427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0141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3119967"/>
            <a:ext cx="10449614" cy="10919883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738272"/>
            <a:ext cx="16402140" cy="33257978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4039850"/>
            <a:ext cx="10449614" cy="26010559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9585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3119967"/>
            <a:ext cx="10449614" cy="10919883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738272"/>
            <a:ext cx="16402140" cy="33257978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4039850"/>
            <a:ext cx="10449614" cy="26010559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708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491650"/>
            <a:ext cx="27944386" cy="9045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2458200"/>
            <a:ext cx="27944386" cy="29693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3376214"/>
            <a:ext cx="7289840" cy="2491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103DB-390E-4430-9B63-6A4B0285CFCD}" type="datetimeFigureOut">
              <a:rPr lang="pt-PT" smtClean="0"/>
              <a:t>08/04/2026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3376214"/>
            <a:ext cx="10934760" cy="2491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3376214"/>
            <a:ext cx="7289840" cy="2491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56110-5D3B-41B9-937B-A37C2B94ADA1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810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2799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0</Words>
  <Application>Microsoft Office PowerPoint</Application>
  <PresentationFormat>Personalizados</PresentationFormat>
  <Paragraphs>0</Paragraphs>
  <Slides>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Susana Luísa da Custódia Machado Mendes</dc:creator>
  <cp:lastModifiedBy>Susana Luísa da Custódia Machado Mendes</cp:lastModifiedBy>
  <cp:revision>13</cp:revision>
  <dcterms:created xsi:type="dcterms:W3CDTF">2026-04-08T14:10:07Z</dcterms:created>
  <dcterms:modified xsi:type="dcterms:W3CDTF">2026-04-08T15:36:44Z</dcterms:modified>
</cp:coreProperties>
</file>