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E95C0-DEB1-460C-80ED-FE5FFB7A8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20A7EF-66D3-44F3-B7FB-FE45D7916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E7349EF-5B4E-4B43-964A-DC2463A0A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03DB-390E-4430-9B63-6A4B0285CFCD}" type="datetimeFigureOut">
              <a:rPr lang="pt-PT" smtClean="0"/>
              <a:t>08/04/2026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BB12FE0-72A1-42CD-ACC3-937BB4E95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06F80BC-D9B0-41B4-AF48-63B1E5A38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6110-5D3B-41B9-937B-A37C2B94AD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946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B4845-0554-4D17-8E78-E4158F74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33B33AA-DC68-48C0-A6FB-7ACD9A091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E17EC52-714B-441A-9384-39E5ED5E8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03DB-390E-4430-9B63-6A4B0285CFCD}" type="datetimeFigureOut">
              <a:rPr lang="pt-PT" smtClean="0"/>
              <a:t>08/04/2026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B80675F-4B68-45FC-9E1D-F94A3EDC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EF07A66-0607-4A47-8C9E-547F1F19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6110-5D3B-41B9-937B-A37C2B94AD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704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425AA1-E788-49D5-B745-5F962D981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3481062-21A3-463E-9625-103C368EB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9ED58BF-4980-4BF2-AB56-39D9B9E3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03DB-390E-4430-9B63-6A4B0285CFCD}" type="datetimeFigureOut">
              <a:rPr lang="pt-PT" smtClean="0"/>
              <a:t>08/04/2026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1224972-9297-465E-A5DE-D563E00CF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A66B2FB-1CEF-4DE3-A019-A6173702B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6110-5D3B-41B9-937B-A37C2B94AD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846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723B1-42EF-4F93-A810-15C3A4E0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30BBB04-6295-43B7-8B8C-42B234A89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7B6D8B-1166-49FA-A9D7-0CD0A158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03DB-390E-4430-9B63-6A4B0285CFCD}" type="datetimeFigureOut">
              <a:rPr lang="pt-PT" smtClean="0"/>
              <a:t>08/04/2026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8ECFEEF-9586-4C3C-B649-8D9AE383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BD2C840-0011-42A0-BEEE-82B335F2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6110-5D3B-41B9-937B-A37C2B94AD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747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5E08E-ECFC-481B-9A30-8BE9CD65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973DAA4-A2D8-4BB4-8BAF-D50C932ED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F6769B7-5EA9-4964-932D-6C6CD241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03DB-390E-4430-9B63-6A4B0285CFCD}" type="datetimeFigureOut">
              <a:rPr lang="pt-PT" smtClean="0"/>
              <a:t>08/04/2026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331E6FD-4A34-4C97-8C8E-A57FF4C6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7DBDF57-FC2A-4066-8666-4685EAB6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6110-5D3B-41B9-937B-A37C2B94AD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590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B2AFE-488D-4909-A39E-8BBA88F1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97AE7C4-AAB7-499D-8821-4F2FDF4A2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7454A7A-07D1-4835-B0BA-B231FF559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9674D7B-2E86-4007-9B66-432A1B94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03DB-390E-4430-9B63-6A4B0285CFCD}" type="datetimeFigureOut">
              <a:rPr lang="pt-PT" smtClean="0"/>
              <a:t>08/04/2026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AA9C714-FC7B-474E-96A7-11AAD656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15472BC-4B95-490A-A1F6-B60B328C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6110-5D3B-41B9-937B-A37C2B94AD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172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621C1-602D-4C94-AFA3-41BA5B35A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1A32A49-4003-4DF5-8C13-46FD2818C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756C48F-5EC8-4470-BA78-8FA96BBBA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6251E263-FE3C-41B5-B7BA-F4EDCF905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BD82C570-514E-4272-81E0-B8893A07DD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B126A5FB-B74B-4AB9-B459-16F894F4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03DB-390E-4430-9B63-6A4B0285CFCD}" type="datetimeFigureOut">
              <a:rPr lang="pt-PT" smtClean="0"/>
              <a:t>08/04/2026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7C903640-7610-4CFA-B131-85173186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8260A0A-044D-4F9C-9A53-FAAAA32B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6110-5D3B-41B9-937B-A37C2B94AD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401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EFA56D-2BE9-4CFB-8EC0-42B3C19C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AA54F204-B855-4711-B864-7046E3DF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03DB-390E-4430-9B63-6A4B0285CFCD}" type="datetimeFigureOut">
              <a:rPr lang="pt-PT" smtClean="0"/>
              <a:t>08/04/2026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CA070038-E147-4E66-B12A-EA6B15F2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9B33CDD-3AB8-4414-B1F7-3016A2806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6110-5D3B-41B9-937B-A37C2B94AD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703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380603D-6616-46FA-A3E4-38DA9DF7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03DB-390E-4430-9B63-6A4B0285CFCD}" type="datetimeFigureOut">
              <a:rPr lang="pt-PT" smtClean="0"/>
              <a:t>08/04/2026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DB1EBB9-708D-4952-8923-25C542F8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F7A2238-B721-4B94-B129-CF4A793A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6110-5D3B-41B9-937B-A37C2B94AD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454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C69F5-A368-4DD4-803C-536AE8BA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D1931B5-DF53-408F-A3C3-56158B617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3D93290-FF35-4AA5-A57B-BE7C77289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EE15C61-777E-4D59-9948-79C72D5B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03DB-390E-4430-9B63-6A4B0285CFCD}" type="datetimeFigureOut">
              <a:rPr lang="pt-PT" smtClean="0"/>
              <a:t>08/04/2026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280100E-31E8-499A-A0DA-314709786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5EE0C96-817C-471B-A6B5-C1DBD79B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6110-5D3B-41B9-937B-A37C2B94AD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585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0E66F-E3AE-43E0-85B4-6447D156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6E03F67E-B33B-4900-85A6-94848F9B9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486F9A4-6C5C-4DF9-AC73-6B0C2FAED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CD835FC-DA9F-4CCF-A9BE-838777E88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03DB-390E-4430-9B63-6A4B0285CFCD}" type="datetimeFigureOut">
              <a:rPr lang="pt-PT" smtClean="0"/>
              <a:t>08/04/2026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7E7236E-13E7-42E1-A38C-1B8B081CA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3EBCAA6-5898-4836-AB6F-06187E4D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6110-5D3B-41B9-937B-A37C2B94AD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811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DB4F8683-91DF-4422-8C06-A0335A481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B3A428F-51AE-4FE6-AFB3-1BFAC92C8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FEFFFDC-DEC7-46C8-840A-F5B8F4D26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103DB-390E-4430-9B63-6A4B0285CFCD}" type="datetimeFigureOut">
              <a:rPr lang="pt-PT" smtClean="0"/>
              <a:t>08/04/2026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05A9132-6851-4A45-A484-7C7220241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21BC2A3-8EBA-4AE8-9C52-14C981BE7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56110-5D3B-41B9-937B-A37C2B94AD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228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DD8A797-FA3F-4BFF-B87C-09B7A9B06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" y="0"/>
            <a:ext cx="12097789" cy="6858000"/>
          </a:xfrm>
          <a:prstGeom prst="rect">
            <a:avLst/>
          </a:prstGeom>
        </p:spPr>
      </p:pic>
      <p:sp>
        <p:nvSpPr>
          <p:cNvPr id="6" name="副标题 2">
            <a:extLst>
              <a:ext uri="{FF2B5EF4-FFF2-40B4-BE49-F238E27FC236}">
                <a16:creationId xmlns:a16="http://schemas.microsoft.com/office/drawing/2014/main" id="{4B8D10AF-6B37-4F26-8D02-D3874DB8B52C}"/>
              </a:ext>
            </a:extLst>
          </p:cNvPr>
          <p:cNvSpPr txBox="1">
            <a:spLocks/>
          </p:cNvSpPr>
          <p:nvPr/>
        </p:nvSpPr>
        <p:spPr>
          <a:xfrm>
            <a:off x="0" y="3808861"/>
            <a:ext cx="5010149" cy="3031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PT" altLang="zh-CN" sz="3600" b="1" dirty="0">
              <a:solidFill>
                <a:srgbClr val="00423F"/>
              </a:solidFill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PT" altLang="zh-CN" sz="3600" b="1" dirty="0">
                <a:solidFill>
                  <a:srgbClr val="00423F"/>
                </a:solidFill>
                <a:cs typeface="Arial" panose="020B0604020202020204" pitchFamily="34" charset="0"/>
              </a:rPr>
              <a:t>Título da Comunicação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pt-PT" altLang="zh-CN" sz="2000" u="sng" dirty="0">
                <a:solidFill>
                  <a:srgbClr val="00423F"/>
                </a:solidFill>
                <a:cs typeface="Arial" panose="020B0604020202020204" pitchFamily="34" charset="0"/>
              </a:rPr>
              <a:t>Orador</a:t>
            </a:r>
            <a:r>
              <a:rPr lang="pt-PT" altLang="zh-CN" sz="2000" dirty="0">
                <a:solidFill>
                  <a:srgbClr val="00423F"/>
                </a:solidFill>
                <a:cs typeface="Arial" panose="020B0604020202020204" pitchFamily="34" charset="0"/>
              </a:rPr>
              <a:t>, outros autores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pt-PT" altLang="zh-CN" sz="2000" dirty="0">
                <a:solidFill>
                  <a:srgbClr val="00423F"/>
                </a:solidFill>
                <a:cs typeface="Arial" panose="020B0604020202020204" pitchFamily="34" charset="0"/>
              </a:rPr>
              <a:t>Afiliação(</a:t>
            </a:r>
            <a:r>
              <a:rPr lang="pt-PT" altLang="zh-CN" sz="2000" dirty="0" err="1">
                <a:solidFill>
                  <a:srgbClr val="00423F"/>
                </a:solidFill>
                <a:cs typeface="Arial" panose="020B0604020202020204" pitchFamily="34" charset="0"/>
              </a:rPr>
              <a:t>ões</a:t>
            </a:r>
            <a:r>
              <a:rPr lang="pt-PT" altLang="zh-CN" sz="2000" dirty="0">
                <a:solidFill>
                  <a:srgbClr val="00423F"/>
                </a:solidFill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endParaRPr lang="pt-PT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6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781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</Words>
  <Application>Microsoft Office PowerPoint</Application>
  <PresentationFormat>Ecrã Panorâmico</PresentationFormat>
  <Paragraphs>4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Susana Luísa da Custódia Machado Mendes</dc:creator>
  <cp:lastModifiedBy>Susana Luísa da Custódia Machado Mendes</cp:lastModifiedBy>
  <cp:revision>9</cp:revision>
  <dcterms:created xsi:type="dcterms:W3CDTF">2026-04-08T14:10:07Z</dcterms:created>
  <dcterms:modified xsi:type="dcterms:W3CDTF">2026-04-08T15:20:55Z</dcterms:modified>
</cp:coreProperties>
</file>